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5" r:id="rId11"/>
    <p:sldId id="300" r:id="rId12"/>
    <p:sldId id="306" r:id="rId13"/>
    <p:sldId id="307" r:id="rId14"/>
    <p:sldId id="311" r:id="rId15"/>
    <p:sldId id="313" r:id="rId16"/>
    <p:sldId id="309" r:id="rId17"/>
    <p:sldId id="310" r:id="rId18"/>
    <p:sldId id="312" r:id="rId19"/>
    <p:sldId id="308" r:id="rId20"/>
    <p:sldId id="301" r:id="rId21"/>
    <p:sldId id="302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77"/>
  </p:normalViewPr>
  <p:slideViewPr>
    <p:cSldViewPr>
      <p:cViewPr>
        <p:scale>
          <a:sx n="114" d="100"/>
          <a:sy n="114" d="100"/>
        </p:scale>
        <p:origin x="2000" y="10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285</Words>
  <Application>Microsoft Macintosh PowerPoint</Application>
  <PresentationFormat>宽屏</PresentationFormat>
  <Paragraphs>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77</cp:revision>
  <dcterms:modified xsi:type="dcterms:W3CDTF">2023-10-21T10:30:14Z</dcterms:modified>
</cp:coreProperties>
</file>